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621090-327D-A645-846A-D0990F4ED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40A8B14-D7DE-A04C-B62A-9DD15E9F39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97A243-556A-BA41-99E1-8F1BEA68C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E244-B056-2A48-9988-E03A6A661629}" type="datetimeFigureOut">
              <a:rPr kumimoji="1" lang="ko-Kore-KR" altLang="en-US" smtClean="0"/>
              <a:t>2021. 5. 18.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A69D59-C7FF-374B-A332-E0FB55DB2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1B0507-6A1D-1C49-920B-37A4EA989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7022-73EA-2E4A-BE7F-A04994C4DF6A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3937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944E4C-9C4D-0D48-BF35-7EE97516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032AE42-5563-4F47-BE0B-CE17C146E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138D99-D91A-0A4E-A03A-2B5C96525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E244-B056-2A48-9988-E03A6A661629}" type="datetimeFigureOut">
              <a:rPr kumimoji="1" lang="ko-Kore-KR" altLang="en-US" smtClean="0"/>
              <a:t>2021. 5. 18.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3ECF75-D288-914E-A8EC-4B6050E55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1D9F2AA-B228-8240-9B01-0D377934F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7022-73EA-2E4A-BE7F-A04994C4DF6A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667592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8D7E22-274A-CB44-811F-F65071320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6706FAC-C7A7-6449-B714-A2363D1D4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28F2651-ACCB-CD41-9E8D-D476273B3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E244-B056-2A48-9988-E03A6A661629}" type="datetimeFigureOut">
              <a:rPr kumimoji="1" lang="ko-Kore-KR" altLang="en-US" smtClean="0"/>
              <a:t>2021. 5. 18.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CE9105C-4863-F040-9478-2328EC565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69CD9E-6F06-F74F-8F7D-E72A3CD70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7022-73EA-2E4A-BE7F-A04994C4DF6A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77392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0010F9-57B8-AC43-B723-ECDAF3E87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2D4A414-5456-744E-BF76-5238DC2DBF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C96E6FA-953C-644D-AE08-DE611A26E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597E855-6398-B741-9C97-92C5A2C91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E244-B056-2A48-9988-E03A6A661629}" type="datetimeFigureOut">
              <a:rPr kumimoji="1" lang="ko-Kore-KR" altLang="en-US" smtClean="0"/>
              <a:t>2021. 5. 18.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DD30E7A-948D-4144-9235-4350AE08B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4CDC0D5-1074-A040-9D86-C8C74E52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7022-73EA-2E4A-BE7F-A04994C4DF6A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747747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5C58DC-BCC9-A04E-9613-F4FE94DD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568236-8A8A-EF41-8293-EB36A16CF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1CC23ED-261E-6447-9804-942C5AE0F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7A5C231-E9DC-4847-8C15-08E4B0BA42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D1ECB1C-B9B4-194D-8BE3-A6203E8B3B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4B50A90-B7B5-3D46-9316-1389943C8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E244-B056-2A48-9988-E03A6A661629}" type="datetimeFigureOut">
              <a:rPr kumimoji="1" lang="ko-Kore-KR" altLang="en-US" smtClean="0"/>
              <a:t>2021. 5. 18.</a:t>
            </a:fld>
            <a:endParaRPr kumimoji="1" lang="ko-Kore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275E55A-A112-524F-A2C3-FED220CDC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7D5933D-61F5-FC4B-BB73-EA38A8CA8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7022-73EA-2E4A-BE7F-A04994C4DF6A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96374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2C41F0-9423-6A4B-8BA9-FEA443E6F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2933C8E-DBB3-7845-BF7E-A7B02D817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E244-B056-2A48-9988-E03A6A661629}" type="datetimeFigureOut">
              <a:rPr kumimoji="1" lang="ko-Kore-KR" altLang="en-US" smtClean="0"/>
              <a:t>2021. 5. 18.</a:t>
            </a:fld>
            <a:endParaRPr kumimoji="1" lang="ko-Kore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FBB5B34-0667-C141-818C-D2F723A39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65D2466-E4A5-004A-9C82-AA0D01126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7022-73EA-2E4A-BE7F-A04994C4DF6A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4863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C9BA15E-F5B3-5543-A389-8E9F23CD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E244-B056-2A48-9988-E03A6A661629}" type="datetimeFigureOut">
              <a:rPr kumimoji="1" lang="ko-Kore-KR" altLang="en-US" smtClean="0"/>
              <a:t>2021. 5. 18.</a:t>
            </a:fld>
            <a:endParaRPr kumimoji="1" lang="ko-Kore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92D58E0-C343-B940-8D0A-FA929DA32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2C820DA-041F-294C-9C62-99FCDE998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7022-73EA-2E4A-BE7F-A04994C4DF6A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82792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5AFB2B-E49F-AD4D-8892-FF74B265B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501C436-C532-6B42-9D22-24D60734A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C8D854-2C76-1B49-ADD5-72D7191DAD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38B32CE-53A0-A74E-86A1-88611F558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E244-B056-2A48-9988-E03A6A661629}" type="datetimeFigureOut">
              <a:rPr kumimoji="1" lang="ko-Kore-KR" altLang="en-US" smtClean="0"/>
              <a:t>2021. 5. 18.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0142DE4-27AD-6044-A906-A5A5C6386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2E34ADD-89DE-FE42-A88D-9D1D0623B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7022-73EA-2E4A-BE7F-A04994C4DF6A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008425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28704E-29EC-2D45-8777-D4D034975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917B544-FE69-B84D-8468-82DDD91CB6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44E454F-09BB-FA43-8B03-07FEA80EC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48B275-34DA-3644-AEA2-2A623331E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E244-B056-2A48-9988-E03A6A661629}" type="datetimeFigureOut">
              <a:rPr kumimoji="1" lang="ko-Kore-KR" altLang="en-US" smtClean="0"/>
              <a:t>2021. 5. 18.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1D56168-9012-CA41-B801-43F80C336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DFE435A-88CE-1643-B11B-72BD98D41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7022-73EA-2E4A-BE7F-A04994C4DF6A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735430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246784-E001-0B4A-A113-CE10F161F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B9AB108-7224-6246-B7CB-5CB12E531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4C6B28B-2B8C-DF4C-B1BD-15C20049C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E244-B056-2A48-9988-E03A6A661629}" type="datetimeFigureOut">
              <a:rPr kumimoji="1" lang="ko-Kore-KR" altLang="en-US" smtClean="0"/>
              <a:t>2021. 5. 18.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857B56-CC0A-6B4B-829F-43CA753FB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7E8CFBA-B296-D24F-956C-93255EEF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7022-73EA-2E4A-BE7F-A04994C4DF6A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61801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FA583DE-0033-2A4E-B996-D0C7CB3472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FC8BC24-D657-9F45-A9AD-46C45F2C6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B63E5FB-2B4C-B94D-AA72-BDE65F2B8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E244-B056-2A48-9988-E03A6A661629}" type="datetimeFigureOut">
              <a:rPr kumimoji="1" lang="ko-Kore-KR" altLang="en-US" smtClean="0"/>
              <a:t>2021. 5. 18.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693089F-AAFE-324F-8A0D-705A4B5B1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4BCBE59-89AA-BD45-8447-2E5FDA9ED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B7022-73EA-2E4A-BE7F-A04994C4DF6A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131411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1633EF6-74EC-2744-B47B-A4F28E94C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7865CCD-9B9A-9340-AF1A-6A7EEFF48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E7C6BF-22F2-E045-AA3B-2835B0BCAE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DE244-B056-2A48-9988-E03A6A661629}" type="datetimeFigureOut">
              <a:rPr kumimoji="1" lang="ko-Kore-KR" altLang="en-US" smtClean="0"/>
              <a:t>2021. 5. 18.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0E388A-27A3-B34F-8F6D-D57C5C1FF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DB1C06-FA32-B045-A8BD-B8E9029EAB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B7022-73EA-2E4A-BE7F-A04994C4DF6A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382645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EDACFD6-9A9C-994B-8DC1-A416EA326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29" y="538033"/>
            <a:ext cx="11471536" cy="5479707"/>
          </a:xfrm>
          <a:prstGeom prst="rect">
            <a:avLst/>
          </a:prstGeom>
        </p:spPr>
      </p:pic>
      <p:sp>
        <p:nvSpPr>
          <p:cNvPr id="5" name="모서리가 둥근 사각형 설명선[R] 4">
            <a:extLst>
              <a:ext uri="{FF2B5EF4-FFF2-40B4-BE49-F238E27FC236}">
                <a16:creationId xmlns:a16="http://schemas.microsoft.com/office/drawing/2014/main" id="{D4AA7A4A-17F4-1C44-B8C9-BCB1BEE5B988}"/>
              </a:ext>
            </a:extLst>
          </p:cNvPr>
          <p:cNvSpPr/>
          <p:nvPr/>
        </p:nvSpPr>
        <p:spPr>
          <a:xfrm>
            <a:off x="5923724" y="1555877"/>
            <a:ext cx="2405268" cy="918966"/>
          </a:xfrm>
          <a:prstGeom prst="wedgeRoundRectCallout">
            <a:avLst>
              <a:gd name="adj1" fmla="val -52761"/>
              <a:gd name="adj2" fmla="val 86276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dirty="0">
                <a:solidFill>
                  <a:schemeClr val="tx1"/>
                </a:solidFill>
              </a:rPr>
              <a:t>[</a:t>
            </a:r>
            <a:r>
              <a:rPr kumimoji="1" lang="en-US" altLang="ko-KR" dirty="0">
                <a:solidFill>
                  <a:schemeClr val="tx1"/>
                </a:solidFill>
              </a:rPr>
              <a:t>20210518_ALT]</a:t>
            </a:r>
            <a:r>
              <a:rPr kumimoji="1" lang="ko-KR" altLang="en-US" dirty="0">
                <a:solidFill>
                  <a:schemeClr val="tx1"/>
                </a:solidFill>
              </a:rPr>
              <a:t> </a:t>
            </a:r>
            <a:endParaRPr kumimoji="1" lang="en-US" altLang="ko-KR" dirty="0">
              <a:solidFill>
                <a:schemeClr val="tx1"/>
              </a:solidFill>
            </a:endParaRPr>
          </a:p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Delete Vent holes</a:t>
            </a:r>
            <a:endParaRPr kumimoji="1" lang="ko-Kore-KR" altLang="en-US" dirty="0">
              <a:solidFill>
                <a:schemeClr val="tx1"/>
              </a:solidFill>
            </a:endParaRPr>
          </a:p>
        </p:txBody>
      </p:sp>
      <p:sp>
        <p:nvSpPr>
          <p:cNvPr id="6" name="모서리가 둥근 사각형 설명선[R] 5">
            <a:extLst>
              <a:ext uri="{FF2B5EF4-FFF2-40B4-BE49-F238E27FC236}">
                <a16:creationId xmlns:a16="http://schemas.microsoft.com/office/drawing/2014/main" id="{0338A8BA-EF1F-3E45-8186-E75E39A0AB13}"/>
              </a:ext>
            </a:extLst>
          </p:cNvPr>
          <p:cNvSpPr/>
          <p:nvPr/>
        </p:nvSpPr>
        <p:spPr>
          <a:xfrm>
            <a:off x="6155897" y="4004216"/>
            <a:ext cx="2405268" cy="918966"/>
          </a:xfrm>
          <a:prstGeom prst="wedgeRoundRectCallout">
            <a:avLst>
              <a:gd name="adj1" fmla="val -124249"/>
              <a:gd name="adj2" fmla="val -7812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dirty="0">
                <a:solidFill>
                  <a:schemeClr val="tx1"/>
                </a:solidFill>
              </a:rPr>
              <a:t>[</a:t>
            </a:r>
            <a:r>
              <a:rPr kumimoji="1" lang="en-US" altLang="ko-KR" dirty="0">
                <a:solidFill>
                  <a:schemeClr val="tx1"/>
                </a:solidFill>
              </a:rPr>
              <a:t>20210518_ALT]</a:t>
            </a:r>
            <a:r>
              <a:rPr kumimoji="1" lang="ko-KR" altLang="en-US" dirty="0">
                <a:solidFill>
                  <a:schemeClr val="tx1"/>
                </a:solidFill>
              </a:rPr>
              <a:t> </a:t>
            </a:r>
            <a:endParaRPr kumimoji="1" lang="en-US" altLang="ko-KR" dirty="0">
              <a:solidFill>
                <a:schemeClr val="tx1"/>
              </a:solidFill>
            </a:endParaRPr>
          </a:p>
          <a:p>
            <a:pPr algn="ctr"/>
            <a:r>
              <a:rPr kumimoji="1" lang="en-US" altLang="ko-KR" dirty="0">
                <a:solidFill>
                  <a:schemeClr val="tx1"/>
                </a:solidFill>
              </a:rPr>
              <a:t>Delete Vent holes</a:t>
            </a:r>
            <a:endParaRPr kumimoji="1" lang="ko-Kore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297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16</Words>
  <Application>Microsoft Macintosh PowerPoint</Application>
  <PresentationFormat>와이드스크린</PresentationFormat>
  <Paragraphs>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k2504</dc:creator>
  <cp:lastModifiedBy>k2504</cp:lastModifiedBy>
  <cp:revision>2</cp:revision>
  <dcterms:created xsi:type="dcterms:W3CDTF">2021-05-18T08:53:23Z</dcterms:created>
  <dcterms:modified xsi:type="dcterms:W3CDTF">2021-05-18T09:04:53Z</dcterms:modified>
</cp:coreProperties>
</file>